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6" d="100"/>
          <a:sy n="66" d="100"/>
        </p:scale>
        <p:origin x="-108" y="-210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4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media" Target="../media/&#1042;&#1077;&#1083;&#1080;&#1082;&#1086;&#1073;&#1088;&#1080;&#1090;&#1072;&#1085;&#1080;&#1103;.mp4"/><Relationship Id="rId4" Type="http://schemas.openxmlformats.org/officeDocument/2006/relationships/video" Target="&#1042;&#1077;&#1083;&#1080;&#1082;&#1086;&#1073;&#1088;&#1080;&#1090;&#1072;&#1085;&#1080;&#1103;.mp4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628800"/>
            <a:ext cx="7772400" cy="4248471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United Kingdom of Great Britain and Northern Ireland</a:t>
            </a:r>
            <a:endParaRPr lang="ru-RU" sz="7200" b="1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1923" r="0" b="192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75000"/>
              <a:alpha val="66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What is the name of the physicist</a:t>
            </a:r>
            <a:b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</a:b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who opened lots of laws in physics?</a:t>
            </a:r>
            <a:endParaRPr lang="ru-RU" b="1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1284762422_017.jpe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67544" y="1844824"/>
            <a:ext cx="3438525" cy="4286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4788024" y="3140968"/>
            <a:ext cx="3096344" cy="10801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Isaac Newton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980" t="0" r="98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784976" cy="1143000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is the name of the British scientist who invented the theory of evolution?</a:t>
            </a: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Содержимое 3" descr="00650356_n2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67544" y="1484784"/>
            <a:ext cx="4132684" cy="4968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220072" y="3140968"/>
            <a:ext cx="3528392" cy="15121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Charles Darwin</a:t>
            </a:r>
            <a:endParaRPr lang="ru-RU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9016" t="0" r="901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72200" y="274638"/>
            <a:ext cx="2314600" cy="1143000"/>
          </a:xfrm>
          <a:prstGeom prst="rect">
            <a:avLst/>
          </a:prstGeom>
          <a:solidFill>
            <a:schemeClr val="bg1">
              <a:lumMod val="75000"/>
              <a:alpha val="69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Round 4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3645024"/>
            <a:ext cx="7859216" cy="2808310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9600" b="1" cap="all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</a:rPr>
              <a:t>Traditional food</a:t>
            </a:r>
            <a:endParaRPr lang="ru-RU" sz="9600" b="1" cap="all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60648"/>
            <a:ext cx="8229600" cy="11430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haroni"/>
                <a:cs typeface="Aharoni"/>
              </a:rPr>
              <a:t>What do British people always have for breakfast?</a:t>
            </a:r>
            <a:endParaRPr lang="ru-RU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cs typeface="Aharon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 rot="5400000">
            <a:off x="1102432" y="310344"/>
            <a:ext cx="1440160" cy="3645024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4000"/>
              <a:t>Bacon and fried eggs</a:t>
            </a:r>
            <a:endParaRPr lang="ru-RU" sz="400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5400000">
            <a:off x="1800200" y="3861048"/>
            <a:ext cx="1008112" cy="46085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4000"/>
              <a:t>Toasts with marmalade</a:t>
            </a:r>
            <a:endParaRPr lang="ru-RU" sz="400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5400000">
            <a:off x="1098376" y="2618656"/>
            <a:ext cx="1115616" cy="33123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4000"/>
              <a:t>Porridge</a:t>
            </a:r>
            <a:endParaRPr lang="ru-RU" sz="4000"/>
          </a:p>
        </p:txBody>
      </p:sp>
      <p:pic>
        <p:nvPicPr>
          <p:cNvPr id="8" name="Рисунок 7" descr="kgnu-schedule-i13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99792" y="3284984"/>
            <a:ext cx="3700214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Рисунок 8" descr="2a0102d-79479504-large-break-fast-of-bacon-and-eggs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18348" y="1412776"/>
            <a:ext cx="4225652" cy="2791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7" name="Содержимое 6" descr="Овсянка-для-похудения-на-завтрак.jpg"/>
          <p:cNvPicPr>
            <a:picLocks noChangeAspect="1" noGrp="1"/>
          </p:cNvPicPr>
          <p:nvPr>
            <p:ph idx="1"/>
          </p:nvPr>
        </p:nvPicPr>
        <p:blipFill>
          <a:blip r:embed="rId5"/>
          <a:stretch/>
        </p:blipFill>
        <p:spPr bwMode="auto">
          <a:xfrm>
            <a:off x="5470043" y="4481736"/>
            <a:ext cx="3673957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712968" cy="1642194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As you know, tea is a traditional English drink. What do they takes with it?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zOM4NFuaklY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51520" y="2204864"/>
            <a:ext cx="4373091" cy="4392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4048" y="2996952"/>
            <a:ext cx="3528392" cy="15121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Tea with milk</a:t>
            </a:r>
            <a:endParaRPr lang="ru-RU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75000"/>
              <a:alpha val="63999"/>
            </a:schemeClr>
          </a:solidFill>
        </p:spPr>
        <p:txBody>
          <a:bodyPr/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What is </a:t>
            </a: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favourite</a:t>
            </a: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 British dish?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ryba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395536" y="1700808"/>
            <a:ext cx="4248472" cy="4608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292080" y="3068960"/>
            <a:ext cx="3528392" cy="15121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Fish and chips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5357" t="0" r="5357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84168" y="274638"/>
            <a:ext cx="2602632" cy="1143000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Round 5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4437112"/>
            <a:ext cx="4042792" cy="1689051"/>
          </a:xfrm>
          <a:prstGeom prst="rect">
            <a:avLst/>
          </a:prstGeom>
          <a:solidFill>
            <a:schemeClr val="bg1">
              <a:lumMod val="75000"/>
              <a:alpha val="69000"/>
            </a:schemeClr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9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</a:rPr>
              <a:t>Sights</a:t>
            </a:r>
            <a:endParaRPr lang="ru-RU"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3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720" y="274638"/>
            <a:ext cx="4176464" cy="1143000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What is it?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sofatravel_300_20080512160215449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755576" y="1628801"/>
            <a:ext cx="7560840" cy="3915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21157709">
            <a:off x="1763687" y="1891571"/>
            <a:ext cx="266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Big Ben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4545" t="0" r="4545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55776" y="274638"/>
            <a:ext cx="3816424" cy="1143000"/>
          </a:xfrm>
          <a:prstGeom prst="ellipse">
            <a:avLst/>
          </a:prstGeom>
          <a:solidFill>
            <a:schemeClr val="bg1">
              <a:lumMod val="75000"/>
              <a:alpha val="61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What is it?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велик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39552" y="1628800"/>
            <a:ext cx="7848872" cy="4497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21138624">
            <a:off x="533409" y="1944199"/>
            <a:ext cx="460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The  Tower Bridge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4545" t="0" r="4545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11760" y="274638"/>
            <a:ext cx="3816424" cy="1143000"/>
          </a:xfrm>
          <a:prstGeom prst="ellipse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What is it?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britaniya2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11560" y="1600200"/>
            <a:ext cx="756083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21246250">
            <a:off x="827584" y="2035587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Stonehenge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980" t="0" r="98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16216" y="188640"/>
            <a:ext cx="2458616" cy="114300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n-US" b="1" cap="all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Round 1</a:t>
            </a:r>
            <a:endParaRPr lang="ru-RU" b="1" cap="all">
              <a:ln w="9000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79512" y="4869159"/>
            <a:ext cx="7715200" cy="1800200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9600" b="1" cap="all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</a:rPr>
              <a:t>Geography</a:t>
            </a:r>
            <a:endParaRPr/>
          </a:p>
          <a:p>
            <a:pPr algn="ctr">
              <a:defRPr/>
            </a:pPr>
            <a:endParaRPr lang="ru-RU" sz="9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3703" t="0" r="3703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83768" y="274638"/>
            <a:ext cx="3888432" cy="1143000"/>
          </a:xfrm>
          <a:prstGeom prst="ellipse">
            <a:avLst/>
          </a:prstGeom>
          <a:solidFill>
            <a:schemeClr val="bg1">
              <a:lumMod val="75000"/>
              <a:alpha val="69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/>
                <a:cs typeface="Aharoni"/>
              </a:rPr>
              <a:t>What is it?</a:t>
            </a:r>
            <a:endParaRPr lang="ru-RU">
              <a:ln>
                <a:solidFill>
                  <a:schemeClr val="tx1"/>
                </a:solidFill>
              </a:ln>
              <a:solidFill>
                <a:srgbClr val="C00000"/>
              </a:solidFill>
              <a:cs typeface="Aharoni"/>
            </a:endParaRPr>
          </a:p>
        </p:txBody>
      </p:sp>
      <p:pic>
        <p:nvPicPr>
          <p:cNvPr id="4" name="Содержимое 3" descr="Palace.of.Westminster.original.9480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 rot="21221572">
            <a:off x="1264511" y="1767403"/>
            <a:ext cx="50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Westminster Palace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10317" t="0" r="10317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0203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412776"/>
            <a:ext cx="8075240" cy="4968552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8000" b="1" cap="all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</a:rPr>
              <a:t>Thanks for your attention!</a:t>
            </a:r>
            <a:endParaRPr lang="ru-RU" sz="8000" b="1" cap="all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Великобритания.mp4">
            <a:hlinkClick r:id="" action="ppaction://media"/>
          </p:cNvPr>
          <p:cNvPicPr>
            <a:picLocks noChangeAspect="1" noGrp="1" noRot="1"/>
          </p:cNvPicPr>
          <p:nvPr>
            <p:ph idx="1"/>
            <a:videoFile r:link="rId4"/>
          </p:nvPr>
        </p:nvPicPr>
        <p:blipFill>
          <a:blip r:embed="rId2"/>
          <a:stretch/>
        </p:blipFill>
        <p:spPr bwMode="auto">
          <a:xfrm>
            <a:off x="179512" y="116632"/>
            <a:ext cx="8712968" cy="6624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55000"/>
            <a:lum/>
          </a:blip>
          <a:srcRect l="980" t="0" r="98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178"/>
          </a:xfrm>
          <a:prstGeom prst="rect">
            <a:avLst/>
          </a:prstGeom>
          <a:solidFill>
            <a:schemeClr val="bg1">
              <a:lumMod val="75000"/>
              <a:alpha val="89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many parts is The UK divided into? What are they?</a:t>
            </a:r>
            <a:endParaRPr lang="ru-RU" b="1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" name="Содержимое 3" descr="UK-Removals.pn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3059832" y="4149079"/>
            <a:ext cx="3312368" cy="2481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3635896" y="2276872"/>
            <a:ext cx="172819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4 parts</a:t>
            </a:r>
            <a:endParaRPr lang="ru-RU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3356992"/>
            <a:ext cx="172819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/>
              <a:t>England</a:t>
            </a:r>
            <a:endParaRPr lang="ru-RU" sz="36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55776" y="3356992"/>
            <a:ext cx="172819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Scotland</a:t>
            </a:r>
            <a:endParaRPr lang="ru-RU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788024" y="3356992"/>
            <a:ext cx="172819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Wales</a:t>
            </a:r>
            <a:endParaRPr lang="ru-RU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020272" y="3356992"/>
            <a:ext cx="1944216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Northern Ireland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56176" y="274638"/>
            <a:ext cx="2530624" cy="1143000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Round </a:t>
            </a:r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4869159"/>
            <a:ext cx="5915000" cy="1257003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9600" b="1" cap="all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Literature</a:t>
            </a:r>
            <a:endParaRPr lang="ru-RU" sz="9600" b="1" cap="all">
              <a:ln w="90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13235" t="0" r="13235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2506290"/>
          </a:xfrm>
          <a:prstGeom prst="ellipse">
            <a:avLst/>
          </a:prstGeom>
          <a:blipFill>
            <a:blip r:embed="rId3"/>
            <a:stretch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>
                <a:solidFill>
                  <a:schemeClr val="bg1"/>
                </a:solidFill>
              </a:rPr>
              <a:t>Who lived in 221b,Baker street</a:t>
            </a:r>
            <a:r>
              <a:rPr lang="en-US">
                <a:solidFill>
                  <a:schemeClr val="bg1"/>
                </a:solidFill>
              </a:rPr>
              <a:t>?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 descr="sherlockholmes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1560" y="2348880"/>
            <a:ext cx="3219449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>
          <a:xfrm>
            <a:off x="457200" y="4797152"/>
            <a:ext cx="8229600" cy="132901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364088" y="3789040"/>
            <a:ext cx="2736304" cy="11967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Sherlock Holmes</a:t>
            </a:r>
            <a:endParaRPr lang="ru-RU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Who is the most famous woman-writer of detective stories?</a:t>
            </a:r>
            <a:endParaRPr lang="ru-RU" b="1">
              <a:ln w="190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Содержимое 3" descr="ac01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83568" y="1844824"/>
            <a:ext cx="3888432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364088" y="3356992"/>
            <a:ext cx="3240360" cy="115212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Agatha Christie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75000"/>
              <a:alpha val="63999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n w="1905"/>
                <a:solidFill>
                  <a:srgbClr val="FF0000"/>
                </a:solidFill>
              </a:rPr>
              <a:t>Who is the author of books about Harry Potter?</a:t>
            </a:r>
            <a:endParaRPr lang="ru-RU" b="1">
              <a:ln w="1905"/>
              <a:solidFill>
                <a:srgbClr val="FF0000"/>
              </a:solidFill>
            </a:endParaRPr>
          </a:p>
        </p:txBody>
      </p:sp>
      <p:pic>
        <p:nvPicPr>
          <p:cNvPr id="4" name="Содержимое 3" descr="rowling_200711021125090-300x225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11560" y="1628800"/>
            <a:ext cx="4035896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148064" y="3140968"/>
            <a:ext cx="3384376" cy="1224136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J. K. Rowling</a:t>
            </a:r>
            <a:endParaRPr lang="ru-RU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1923" r="0" b="192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84168" y="404664"/>
            <a:ext cx="2674640" cy="114300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Round 3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4869159"/>
            <a:ext cx="6779096" cy="1440159"/>
          </a:xfrm>
          <a:prstGeom prst="rect">
            <a:avLst/>
          </a:prstGeom>
          <a:solidFill>
            <a:schemeClr val="bg1">
              <a:lumMod val="75000"/>
              <a:alpha val="78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9600" b="1" cap="all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</a:rPr>
              <a:t>Inventions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84000"/>
            <a:lum/>
          </a:blip>
          <a:srcRect l="0" t="1923" r="0" b="192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80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Who invented the first phone?</a:t>
            </a:r>
            <a:endParaRPr lang="ru-RU" sz="480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Содержимое 3" descr="graham-bell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39552" y="1988840"/>
            <a:ext cx="3600400" cy="4392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4499992" y="2996952"/>
            <a:ext cx="3528392" cy="15121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Alexander Graham Bell</a:t>
            </a:r>
            <a:endParaRPr lang="ru-RU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Malder</dc:creator>
  <cp:keywords/>
  <dc:description/>
  <dc:identifier/>
  <dc:language/>
  <cp:lastModifiedBy>Екатерина Щербатых</cp:lastModifiedBy>
  <cp:revision>38</cp:revision>
  <dcterms:created xsi:type="dcterms:W3CDTF">2016-03-17T11:26:09Z</dcterms:created>
  <dcterms:modified xsi:type="dcterms:W3CDTF">2025-02-24T07:16:48Z</dcterms:modified>
  <cp:category/>
  <cp:contentStatus/>
  <cp:version/>
</cp:coreProperties>
</file>