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DEDA8A0-310A-476C-BF13-9E530461868A}" type="datetimeFigureOut">
              <a:rPr lang="ru-RU" smtClean="0"/>
              <a:pPr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1FB3354-615E-44E5-A165-B0287608153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file:///E:\books\9%20&#1082;&#1083;&#1072;&#1089;&#1089;\EE%20audioCD%209\Audio\054%20-%20Unit%203,%20Section%202,%20Exercise%2051.mp3" TargetMode="Externa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6512511" cy="2158176"/>
          </a:xfrm>
        </p:spPr>
        <p:txBody>
          <a:bodyPr/>
          <a:lstStyle/>
          <a:p>
            <a:pPr>
              <a:buNone/>
            </a:pPr>
            <a: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Some advice </a:t>
            </a:r>
            <a:b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how to solve conflicts</a:t>
            </a:r>
            <a:endParaRPr lang="ru-RU" sz="8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5364088" y="731520"/>
            <a:ext cx="3528392" cy="1329328"/>
          </a:xfrm>
        </p:spPr>
        <p:txBody>
          <a:bodyPr>
            <a:noAutofit/>
          </a:bodyPr>
          <a:lstStyle/>
          <a:p>
            <a:pPr algn="r">
              <a:buNone/>
            </a:pP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04664"/>
            <a:ext cx="8208912" cy="6048671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4000" dirty="0" smtClean="0"/>
              <a:t> </a:t>
            </a:r>
            <a:r>
              <a:rPr lang="en-US" sz="4000" b="1" dirty="0" smtClean="0"/>
              <a:t>If the sentence is 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</a:rPr>
              <a:t>true, repeat </a:t>
            </a:r>
            <a:r>
              <a:rPr lang="en-US" sz="4000" b="1" dirty="0" smtClean="0"/>
              <a:t>it. If it is </a:t>
            </a:r>
            <a:r>
              <a:rPr lang="en-US" sz="4000" b="1" dirty="0" smtClean="0">
                <a:ln>
                  <a:solidFill>
                    <a:srgbClr val="7030A0"/>
                  </a:solidFill>
                </a:ln>
                <a:solidFill>
                  <a:srgbClr val="00B050"/>
                </a:solidFill>
              </a:rPr>
              <a:t>false, correct </a:t>
            </a:r>
            <a:r>
              <a:rPr lang="en-US" sz="4000" b="1" dirty="0" smtClean="0"/>
              <a:t>it: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You and your brother get on well.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You never shout at you younger sister.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Your relatives can resolve conflicts peacefully.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You shouldn’t listen to other people.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You are always polite.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You don’t want to learn about conflicts resolution.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You have fights with your friends every day.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You often ignore your friend’s opinion.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7253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33" y="1268760"/>
            <a:ext cx="7711053" cy="50920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0" y="18864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Look at the picture and listen to the recording </a:t>
            </a:r>
            <a:endParaRPr lang="ru-RU" sz="3200" b="1" dirty="0"/>
          </a:p>
        </p:txBody>
      </p:sp>
      <p:pic>
        <p:nvPicPr>
          <p:cNvPr id="7" name="054 - Unit 3, Section 2, Exercise 51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899592" y="5661248"/>
            <a:ext cx="609600" cy="609600"/>
          </a:xfrm>
          <a:prstGeom prst="rect">
            <a:avLst/>
          </a:prstGeom>
        </p:spPr>
      </p:pic>
      <p:pic>
        <p:nvPicPr>
          <p:cNvPr id="5" name="054 - Unit 3, Section 2, Exercise 51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 cstate="print"/>
          <a:stretch>
            <a:fillRect/>
          </a:stretch>
        </p:blipFill>
        <p:spPr>
          <a:xfrm>
            <a:off x="179512" y="980728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86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34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53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8208912" cy="5832648"/>
          </a:xfrm>
        </p:spPr>
        <p:txBody>
          <a:bodyPr>
            <a:normAutofit fontScale="92500"/>
          </a:bodyPr>
          <a:lstStyle/>
          <a:p>
            <a:pPr marL="45720" indent="0" algn="ctr">
              <a:buNone/>
            </a:pPr>
            <a:r>
              <a:rPr lang="en-US" sz="2800" b="1" dirty="0" smtClean="0"/>
              <a:t>Say what the quarrel is about and answer the questions:</a:t>
            </a:r>
          </a:p>
          <a:p>
            <a:pPr marL="560070" indent="-514350">
              <a:buAutoNum type="arabicPeriod"/>
            </a:pPr>
            <a:r>
              <a:rPr lang="en-US" sz="3200" dirty="0" smtClean="0"/>
              <a:t>Chris told his brother to give him the remote control. What did Tom say? What did Chris answer?</a:t>
            </a:r>
          </a:p>
          <a:p>
            <a:pPr marL="560070" indent="-514350">
              <a:buAutoNum type="arabicPeriod"/>
            </a:pPr>
            <a:endParaRPr lang="en-US" sz="3200" dirty="0" smtClean="0"/>
          </a:p>
          <a:p>
            <a:pPr marL="560070" indent="-514350">
              <a:buFont typeface="+mj-lt"/>
              <a:buAutoNum type="arabicPeriod"/>
            </a:pPr>
            <a:r>
              <a:rPr lang="en-US" sz="3200" dirty="0" smtClean="0"/>
              <a:t>The mother told Chris to give the remote to     his brother. Why? What did she say? What did the father think about it?</a:t>
            </a:r>
          </a:p>
          <a:p>
            <a:pPr marL="560070" indent="-514350">
              <a:buFont typeface="+mj-lt"/>
              <a:buAutoNum type="arabicPeriod"/>
            </a:pPr>
            <a:endParaRPr lang="en-US" sz="3200" dirty="0" smtClean="0"/>
          </a:p>
          <a:p>
            <a:pPr marL="560070" indent="-514350">
              <a:buFont typeface="+mj-lt"/>
              <a:buAutoNum type="arabicPeriod"/>
            </a:pPr>
            <a:r>
              <a:rPr lang="en-US" sz="3200" dirty="0" smtClean="0"/>
              <a:t>Do such conflicts often happen in families?</a:t>
            </a:r>
            <a:endParaRPr lang="ru-RU" sz="3200" dirty="0" smtClean="0"/>
          </a:p>
          <a:p>
            <a:pPr marL="560070" indent="-514350">
              <a:buFont typeface="+mj-lt"/>
              <a:buAutoNum type="arabicPeriod"/>
            </a:pPr>
            <a:endParaRPr lang="en-US" sz="3200" dirty="0" smtClean="0"/>
          </a:p>
          <a:p>
            <a:pPr marL="45720" indent="0">
              <a:buNone/>
            </a:pP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242207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1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476672"/>
            <a:ext cx="4787031" cy="604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14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8788163" cy="19543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035" y="932069"/>
            <a:ext cx="85279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Make </a:t>
            </a:r>
            <a:r>
              <a:rPr lang="en-US" sz="2800" b="1" dirty="0"/>
              <a:t>up the sentences using the given words and </a:t>
            </a:r>
            <a:r>
              <a:rPr lang="en-US" sz="2800" b="1" dirty="0" smtClean="0"/>
              <a:t>phrases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22161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8136904" cy="583264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en-US" sz="2800" b="1" dirty="0" smtClean="0"/>
              <a:t>Work in pairs. Make up a dialogue between Ann Smith and the </a:t>
            </a:r>
            <a:r>
              <a:rPr lang="en-US" sz="2800" b="1" dirty="0"/>
              <a:t>e</a:t>
            </a:r>
            <a:r>
              <a:rPr lang="en-US" sz="2800" b="1" dirty="0" smtClean="0"/>
              <a:t>ditor </a:t>
            </a:r>
            <a:r>
              <a:rPr lang="en-US" sz="2800" b="1" dirty="0" err="1" smtClean="0"/>
              <a:t>Mr</a:t>
            </a:r>
            <a:r>
              <a:rPr lang="en-US" sz="2800" b="1" dirty="0" smtClean="0"/>
              <a:t> Hanks</a:t>
            </a:r>
          </a:p>
          <a:p>
            <a:pPr marL="45720" indent="0" algn="ctr">
              <a:buNone/>
            </a:pPr>
            <a:r>
              <a:rPr lang="en-US" sz="3200" b="1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rPr>
              <a:t>Use:</a:t>
            </a:r>
          </a:p>
          <a:p>
            <a:pPr marL="45720" indent="0" algn="ctr"/>
            <a:r>
              <a:rPr lang="en-US" sz="2800" dirty="0" smtClean="0"/>
              <a:t>To live in peace</a:t>
            </a:r>
          </a:p>
          <a:p>
            <a:pPr marL="45720" indent="0" algn="ctr"/>
            <a:r>
              <a:rPr lang="en-US" sz="2800" dirty="0"/>
              <a:t>D</a:t>
            </a:r>
            <a:r>
              <a:rPr lang="en-US" sz="2800" dirty="0" smtClean="0"/>
              <a:t>ecide what the children should do</a:t>
            </a:r>
          </a:p>
          <a:p>
            <a:pPr marL="45720" indent="0" algn="ctr"/>
            <a:r>
              <a:rPr lang="en-US" sz="2800" dirty="0" smtClean="0"/>
              <a:t>Help the children prevent/ resolve conflicts</a:t>
            </a:r>
          </a:p>
          <a:p>
            <a:pPr marL="45720" indent="0" algn="ctr"/>
            <a:r>
              <a:rPr lang="en-US" sz="2800" dirty="0" smtClean="0"/>
              <a:t>Decide what the problem is </a:t>
            </a:r>
          </a:p>
          <a:p>
            <a:pPr marL="45720" indent="0" algn="ctr"/>
            <a:r>
              <a:rPr lang="en-US" sz="2800" dirty="0" smtClean="0"/>
              <a:t>Suggest an idea</a:t>
            </a:r>
          </a:p>
          <a:p>
            <a:pPr marL="45720" indent="0" algn="ctr"/>
            <a:r>
              <a:rPr lang="en-US" sz="2800" dirty="0" smtClean="0"/>
              <a:t>Discuss</a:t>
            </a:r>
          </a:p>
          <a:p>
            <a:pPr marL="45720" indent="0" algn="ctr"/>
            <a:r>
              <a:rPr lang="en-US" sz="2800" dirty="0" smtClean="0"/>
              <a:t>Choose</a:t>
            </a:r>
          </a:p>
          <a:p>
            <a:pPr marL="45720" indent="0" algn="ctr"/>
            <a:r>
              <a:rPr lang="en-US" sz="2800" dirty="0" smtClean="0"/>
              <a:t>Put into action</a:t>
            </a:r>
          </a:p>
        </p:txBody>
      </p:sp>
    </p:spTree>
    <p:extLst>
      <p:ext uri="{BB962C8B-B14F-4D97-AF65-F5344CB8AC3E}">
        <p14:creationId xmlns:p14="http://schemas.microsoft.com/office/powerpoint/2010/main" val="2448934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385</TotalTime>
  <Words>214</Words>
  <Application>Microsoft Office PowerPoint</Application>
  <PresentationFormat>Экран (4:3)</PresentationFormat>
  <Paragraphs>28</Paragraphs>
  <Slides>7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Some advice  how to solve conflicts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X64</dc:creator>
  <cp:lastModifiedBy>Секретарь УЧ</cp:lastModifiedBy>
  <cp:revision>11</cp:revision>
  <dcterms:created xsi:type="dcterms:W3CDTF">2013-04-21T18:01:55Z</dcterms:created>
  <dcterms:modified xsi:type="dcterms:W3CDTF">2025-02-24T07:32:44Z</dcterms:modified>
</cp:coreProperties>
</file>