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2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presentation.xml" ContentType="application/vnd.openxmlformats-officedocument.presentationml.presentation.mai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9144000" cy="6858000"/>
  <p:defaultTextStyle>
    <a:defPPr>
      <a:defRPr lang="en-US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>
      <p:cViewPr varScale="1">
        <p:scale>
          <a:sx n="68" d="100"/>
          <a:sy n="68" d="100"/>
        </p:scale>
        <p:origin x="-570" y="-96"/>
      </p:cViewPr>
      <p:guideLst>
        <p:guide pos="2160" orient="horz"/>
        <p:guide pos="2880"/>
      </p:guideLst>
    </p:cSldViewPr>
  </p:slideViewPr>
  <p:gridSpacing cx="78028800" cy="78028800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presProps" Target="presProps.xml" /><Relationship Id="rId17" Type="http://schemas.openxmlformats.org/officeDocument/2006/relationships/tableStyles" Target="tableStyles.xml" /><Relationship Id="rId18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685800" y="2130425"/>
            <a:ext cx="7772400" cy="1470025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371600" y="3886200"/>
            <a:ext cx="6400800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6629400" y="274638"/>
            <a:ext cx="2057400" cy="5851525"/>
          </a:xfrm>
        </p:spPr>
        <p:txBody>
          <a:bodyPr vert="eaVert"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457200" y="274638"/>
            <a:ext cx="6019800" cy="5851525"/>
          </a:xfrm>
        </p:spPr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rect"/>
        </a:gra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 lang="en-US"/>
              <a:t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>
        <a:spcBef>
          <a:spcPts val="0"/>
        </a:spcBef>
        <a:buFont typeface="Arial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>
        <a:spcBef>
          <a:spcPts val="0"/>
        </a:spcBef>
        <a:buFont typeface="Arial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spcBef>
          <a:spcPts val="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spcBef>
          <a:spcPts val="0"/>
        </a:spcBef>
        <a:buFont typeface="Arial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spcBef>
          <a:spcPts val="0"/>
        </a:spcBef>
        <a:buFont typeface="Arial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/>
        <p:txBody>
          <a:bodyPr>
            <a:noAutofit/>
          </a:bodyPr>
          <a:lstStyle/>
          <a:p>
            <a:pPr>
              <a:defRPr/>
            </a:pPr>
            <a:r>
              <a:rPr lang="en-US" sz="9600" b="1">
                <a:solidFill>
                  <a:srgbClr val="C00000"/>
                </a:solidFill>
                <a:latin typeface="Comic Sans MS"/>
              </a:rPr>
              <a:t>Modal Verbs</a:t>
            </a:r>
            <a:endParaRPr lang="ru-RU" sz="9600" b="1">
              <a:solidFill>
                <a:srgbClr val="C00000"/>
              </a:solidFill>
              <a:latin typeface="Comic Sans MS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457200" y="242888"/>
            <a:ext cx="8153399" cy="6372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9525" y="914400"/>
            <a:ext cx="9124950" cy="480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 b="1" spc="350">
                <a:solidFill>
                  <a:srgbClr val="C00000"/>
                </a:solidFill>
                <a:latin typeface="Bernard MT Condensed"/>
              </a:rPr>
              <a:t>Translate into Russian</a:t>
            </a:r>
            <a:endParaRPr lang="ru-RU" b="1" spc="35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0" y="1371600"/>
            <a:ext cx="9144000" cy="1752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0" y="3886200"/>
            <a:ext cx="914400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0" y="0"/>
            <a:ext cx="914400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0" y="1447800"/>
            <a:ext cx="9144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en-US" sz="6000" b="1">
                <a:solidFill>
                  <a:srgbClr val="C00000"/>
                </a:solidFill>
                <a:latin typeface="Comic Sans MS"/>
              </a:rPr>
              <a:t>Must \ mustn’t</a:t>
            </a:r>
            <a:endParaRPr lang="ru-RU" sz="6000" b="1">
              <a:solidFill>
                <a:srgbClr val="C00000"/>
              </a:solidFill>
              <a:latin typeface="Comic Sans MS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838200" y="1371600"/>
            <a:ext cx="7391400" cy="5105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5" name="Picture 2"/>
          <p:cNvPicPr>
            <a:picLocks noChangeAspect="1" noChangeArrowheads="1" noGrp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457200" y="1295400"/>
            <a:ext cx="8229600" cy="4876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381000" y="228600"/>
            <a:ext cx="8229600" cy="632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en-US" sz="6000" b="1">
                <a:solidFill>
                  <a:srgbClr val="C00000"/>
                </a:solidFill>
                <a:latin typeface="Comic Sans MS"/>
              </a:rPr>
              <a:t>Need \ needn’t</a:t>
            </a:r>
            <a:endParaRPr lang="ru-RU" sz="6000" b="1">
              <a:solidFill>
                <a:srgbClr val="C00000"/>
              </a:solidFill>
              <a:latin typeface="Comic Sans M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457200" y="1600200"/>
            <a:ext cx="8229600" cy="3733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782762"/>
          </a:xfrm>
        </p:spPr>
        <p:txBody>
          <a:bodyPr numCol="2">
            <a:noAutofit/>
          </a:bodyPr>
          <a:lstStyle/>
          <a:p>
            <a:pPr algn="l">
              <a:defRPr/>
            </a:pPr>
            <a:r>
              <a:rPr lang="en-US" sz="6000" b="1">
                <a:solidFill>
                  <a:srgbClr val="C00000"/>
                </a:solidFill>
                <a:latin typeface="Comic Sans MS"/>
              </a:rPr>
              <a:t>Have to  </a:t>
            </a:r>
            <a:br>
              <a:rPr lang="en-US" sz="6000" b="1">
                <a:solidFill>
                  <a:srgbClr val="C00000"/>
                </a:solidFill>
                <a:latin typeface="Comic Sans MS"/>
              </a:rPr>
            </a:br>
            <a:r>
              <a:rPr lang="en-US" sz="6000" b="1">
                <a:solidFill>
                  <a:srgbClr val="C00000"/>
                </a:solidFill>
                <a:latin typeface="Comic Sans MS"/>
              </a:rPr>
              <a:t>has to</a:t>
            </a:r>
            <a:br>
              <a:rPr lang="en-US" sz="6000" b="1">
                <a:solidFill>
                  <a:srgbClr val="C00000"/>
                </a:solidFill>
                <a:latin typeface="Comic Sans MS"/>
              </a:rPr>
            </a:br>
            <a:br>
              <a:rPr lang="en-US" sz="6000" b="1">
                <a:solidFill>
                  <a:srgbClr val="C00000"/>
                </a:solidFill>
                <a:latin typeface="Comic Sans MS"/>
              </a:rPr>
            </a:br>
            <a:r>
              <a:rPr lang="en-US" sz="6000" b="1">
                <a:solidFill>
                  <a:srgbClr val="C00000"/>
                </a:solidFill>
                <a:latin typeface="Comic Sans MS"/>
              </a:rPr>
              <a:t>Haven’t to hasn’t to</a:t>
            </a:r>
            <a:endParaRPr lang="ru-RU" sz="6000" b="1">
              <a:solidFill>
                <a:srgbClr val="C00000"/>
              </a:solidFill>
              <a:latin typeface="Comic Sans M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304800" y="2514600"/>
            <a:ext cx="8191500" cy="4100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304800" y="1604963"/>
            <a:ext cx="8610600" cy="41862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457200" y="1600200"/>
            <a:ext cx="8229600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en-US" sz="6000" b="1">
                <a:solidFill>
                  <a:srgbClr val="C00000"/>
                </a:solidFill>
                <a:latin typeface="Comic Sans MS"/>
              </a:rPr>
              <a:t>Should \ shouldn’t</a:t>
            </a:r>
            <a:endParaRPr lang="ru-RU" sz="6000" b="1">
              <a:solidFill>
                <a:srgbClr val="C00000"/>
              </a:solidFill>
              <a:latin typeface="Comic Sans M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509588" y="1433513"/>
            <a:ext cx="8124825" cy="45100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R7-Office/2024.1.1.375</Application>
  <DocSecurity>0</DocSecurity>
  <PresentationFormat>Экран (4:3)</PresentationFormat>
  <Paragraphs>0</Paragraphs>
  <Slides>13</Slides>
  <Notes>13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/>
  <dc:creator>Malder</dc:creator>
  <cp:keywords/>
  <dc:description/>
  <dc:identifier/>
  <dc:language/>
  <cp:lastModifiedBy>Екатерина Щербатых</cp:lastModifiedBy>
  <cp:revision>17</cp:revision>
  <dcterms:created xsi:type="dcterms:W3CDTF">2006-08-16T00:00:00Z</dcterms:created>
  <dcterms:modified xsi:type="dcterms:W3CDTF">2025-02-24T07:18:39Z</dcterms:modified>
  <cp:category/>
  <cp:contentStatus/>
  <cp:version/>
</cp:coreProperties>
</file>